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7" r:id="rId2"/>
    <p:sldId id="258" r:id="rId3"/>
    <p:sldId id="259" r:id="rId4"/>
  </p:sldIdLst>
  <p:sldSz cx="17068800" cy="960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19"/>
    <p:restoredTop sz="94712"/>
  </p:normalViewPr>
  <p:slideViewPr>
    <p:cSldViewPr snapToGrid="0">
      <p:cViewPr>
        <p:scale>
          <a:sx n="107" d="100"/>
          <a:sy n="107" d="100"/>
        </p:scale>
        <p:origin x="36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1897B-362D-EE45-B57D-A5A8EE5529DC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306BB1-B9E2-224B-8A6F-08C5403110F6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6581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306BB1-B9E2-224B-8A6F-08C5403110F6}" type="slidenum">
              <a:rPr lang="en-FR" smtClean="0"/>
              <a:t>2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681182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1571308"/>
            <a:ext cx="1280160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5042853"/>
            <a:ext cx="128016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456308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752992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214860" y="511175"/>
            <a:ext cx="3680460" cy="813657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3480" y="511175"/>
            <a:ext cx="10828020" cy="813657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78490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24034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4590" y="2393634"/>
            <a:ext cx="1472184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4590" y="6425249"/>
            <a:ext cx="1472184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045357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3480" y="2555875"/>
            <a:ext cx="7254240" cy="60918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41080" y="2555875"/>
            <a:ext cx="7254240" cy="60918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886612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3" y="511176"/>
            <a:ext cx="14721840" cy="185578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5704" y="2353628"/>
            <a:ext cx="7220902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5704" y="3507105"/>
            <a:ext cx="7220902" cy="515842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641080" y="2353628"/>
            <a:ext cx="7256463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41080" y="3507105"/>
            <a:ext cx="7256463" cy="515842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30041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630897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417874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4" y="640080"/>
            <a:ext cx="5505132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56463" y="1382396"/>
            <a:ext cx="864108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4" y="2880360"/>
            <a:ext cx="5505132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938856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4" y="640080"/>
            <a:ext cx="5505132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56463" y="1382396"/>
            <a:ext cx="864108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4" y="2880360"/>
            <a:ext cx="5505132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358481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3480" y="511176"/>
            <a:ext cx="1472184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3480" y="2555875"/>
            <a:ext cx="1472184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73480" y="8898891"/>
            <a:ext cx="38404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B5082-A51D-7145-9CBA-C749840D716F}" type="datetimeFigureOut">
              <a:rPr lang="en-FR" smtClean="0"/>
              <a:t>24/10/2023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54040" y="8898891"/>
            <a:ext cx="57607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054840" y="8898891"/>
            <a:ext cx="38404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989527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0FBB1E-5343-B779-E63D-B3E20CD11727}"/>
              </a:ext>
            </a:extLst>
          </p:cNvPr>
          <p:cNvSpPr/>
          <p:nvPr/>
        </p:nvSpPr>
        <p:spPr>
          <a:xfrm>
            <a:off x="902280" y="4179672"/>
            <a:ext cx="914400" cy="50151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Images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BB4ABA-3F50-CAEE-8259-6DD75B2E2CA7}"/>
              </a:ext>
            </a:extLst>
          </p:cNvPr>
          <p:cNvSpPr/>
          <p:nvPr/>
        </p:nvSpPr>
        <p:spPr>
          <a:xfrm rot="16200000">
            <a:off x="1260454" y="4232719"/>
            <a:ext cx="2038865" cy="39541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Patch Partition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70EB86-0589-8DC5-C1F4-7696DBCEA5C1}"/>
              </a:ext>
            </a:extLst>
          </p:cNvPr>
          <p:cNvSpPr/>
          <p:nvPr/>
        </p:nvSpPr>
        <p:spPr>
          <a:xfrm rot="16200000">
            <a:off x="2100190" y="4232719"/>
            <a:ext cx="2038865" cy="39541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Linear Embedding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1026678-6887-71A7-349B-BD2063EFE8A9}"/>
              </a:ext>
            </a:extLst>
          </p:cNvPr>
          <p:cNvSpPr/>
          <p:nvPr/>
        </p:nvSpPr>
        <p:spPr>
          <a:xfrm>
            <a:off x="3534604" y="3658130"/>
            <a:ext cx="1462216" cy="1544594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Swin</a:t>
            </a:r>
          </a:p>
          <a:p>
            <a:pPr algn="ctr"/>
            <a:r>
              <a:rPr lang="en-FR" dirty="0"/>
              <a:t>Transformer</a:t>
            </a:r>
          </a:p>
          <a:p>
            <a:pPr algn="ctr"/>
            <a:r>
              <a:rPr lang="en-FR" dirty="0"/>
              <a:t>Block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3695DD-B8D0-9E77-B4E3-FDD691323DBC}"/>
              </a:ext>
            </a:extLst>
          </p:cNvPr>
          <p:cNvSpPr/>
          <p:nvPr/>
        </p:nvSpPr>
        <p:spPr>
          <a:xfrm>
            <a:off x="2705668" y="3108254"/>
            <a:ext cx="2446638" cy="2644346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R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4CF530D-6763-A296-0345-3D4CDB7959A0}"/>
              </a:ext>
            </a:extLst>
          </p:cNvPr>
          <p:cNvGrpSpPr/>
          <p:nvPr/>
        </p:nvGrpSpPr>
        <p:grpSpPr>
          <a:xfrm>
            <a:off x="8280790" y="3108254"/>
            <a:ext cx="2446638" cy="2644346"/>
            <a:chOff x="7096896" y="1832420"/>
            <a:chExt cx="2446638" cy="264434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63D6BA4-FFB5-DFDC-CC7B-3C03C2E36309}"/>
                </a:ext>
              </a:extLst>
            </p:cNvPr>
            <p:cNvSpPr/>
            <p:nvPr/>
          </p:nvSpPr>
          <p:spPr>
            <a:xfrm rot="16200000">
              <a:off x="6462585" y="2956885"/>
              <a:ext cx="2038865" cy="39541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Patch Merging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0702C81-0B95-AE27-B9AE-33636965B3E7}"/>
                </a:ext>
              </a:extLst>
            </p:cNvPr>
            <p:cNvSpPr/>
            <p:nvPr/>
          </p:nvSpPr>
          <p:spPr>
            <a:xfrm>
              <a:off x="7897001" y="2382296"/>
              <a:ext cx="1462216" cy="1544594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Swin</a:t>
              </a:r>
            </a:p>
            <a:p>
              <a:pPr algn="ctr"/>
              <a:r>
                <a:rPr lang="en-FR" dirty="0"/>
                <a:t>Transformer</a:t>
              </a:r>
            </a:p>
            <a:p>
              <a:pPr algn="ctr"/>
              <a:r>
                <a:rPr lang="en-FR" dirty="0"/>
                <a:t>Block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F4041F0-629D-338A-B113-74C685A01DE9}"/>
                </a:ext>
              </a:extLst>
            </p:cNvPr>
            <p:cNvSpPr/>
            <p:nvPr/>
          </p:nvSpPr>
          <p:spPr>
            <a:xfrm>
              <a:off x="7096896" y="1832420"/>
              <a:ext cx="2446638" cy="2644346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FR" dirty="0"/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3A813D8-36CD-165C-24F0-C873CC4BC5DD}"/>
              </a:ext>
            </a:extLst>
          </p:cNvPr>
          <p:cNvCxnSpPr>
            <a:stCxn id="2" idx="3"/>
            <a:endCxn id="4" idx="0"/>
          </p:cNvCxnSpPr>
          <p:nvPr/>
        </p:nvCxnSpPr>
        <p:spPr>
          <a:xfrm flipV="1">
            <a:off x="1816682" y="4430427"/>
            <a:ext cx="265497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FAC0B10-CE91-0B6B-A404-EA2F23FF84CB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2477593" y="4430427"/>
            <a:ext cx="44432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5ABAEE2-21C9-FE54-F095-BEB15220191C}"/>
              </a:ext>
            </a:extLst>
          </p:cNvPr>
          <p:cNvCxnSpPr>
            <a:stCxn id="5" idx="2"/>
            <a:endCxn id="6" idx="1"/>
          </p:cNvCxnSpPr>
          <p:nvPr/>
        </p:nvCxnSpPr>
        <p:spPr>
          <a:xfrm>
            <a:off x="3317331" y="4430427"/>
            <a:ext cx="217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705DB68-EC4D-F9C9-A05A-BFAED820EC96}"/>
              </a:ext>
            </a:extLst>
          </p:cNvPr>
          <p:cNvGrpSpPr/>
          <p:nvPr/>
        </p:nvGrpSpPr>
        <p:grpSpPr>
          <a:xfrm>
            <a:off x="5493229" y="3108254"/>
            <a:ext cx="2446638" cy="2644346"/>
            <a:chOff x="7096896" y="1832420"/>
            <a:chExt cx="2446638" cy="264434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541482B-97B3-2192-CE1A-D3CF21FB5326}"/>
                </a:ext>
              </a:extLst>
            </p:cNvPr>
            <p:cNvSpPr/>
            <p:nvPr/>
          </p:nvSpPr>
          <p:spPr>
            <a:xfrm rot="16200000">
              <a:off x="6462585" y="2956885"/>
              <a:ext cx="2038865" cy="39541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Patch Merging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6CEFE15B-ECE3-CDA8-E09C-FE9835050502}"/>
                </a:ext>
              </a:extLst>
            </p:cNvPr>
            <p:cNvSpPr/>
            <p:nvPr/>
          </p:nvSpPr>
          <p:spPr>
            <a:xfrm>
              <a:off x="7897001" y="2382296"/>
              <a:ext cx="1462216" cy="1544594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Swin</a:t>
              </a:r>
            </a:p>
            <a:p>
              <a:pPr algn="ctr"/>
              <a:r>
                <a:rPr lang="en-FR" dirty="0"/>
                <a:t>Transformer</a:t>
              </a:r>
            </a:p>
            <a:p>
              <a:pPr algn="ctr"/>
              <a:r>
                <a:rPr lang="en-FR" dirty="0"/>
                <a:t>Block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C28CE8DB-49F2-92EF-E116-277EF72E956D}"/>
                </a:ext>
              </a:extLst>
            </p:cNvPr>
            <p:cNvSpPr/>
            <p:nvPr/>
          </p:nvSpPr>
          <p:spPr>
            <a:xfrm>
              <a:off x="7096896" y="1832420"/>
              <a:ext cx="2446638" cy="2644346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FR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BF58B06-09C2-C74B-9E7E-B8252AA8DB7B}"/>
              </a:ext>
            </a:extLst>
          </p:cNvPr>
          <p:cNvGrpSpPr/>
          <p:nvPr/>
        </p:nvGrpSpPr>
        <p:grpSpPr>
          <a:xfrm>
            <a:off x="11068351" y="3108254"/>
            <a:ext cx="2446638" cy="2644346"/>
            <a:chOff x="7096896" y="1832420"/>
            <a:chExt cx="2446638" cy="264434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F14D98B-19C2-58D4-7EB6-503FC329FFAE}"/>
                </a:ext>
              </a:extLst>
            </p:cNvPr>
            <p:cNvSpPr/>
            <p:nvPr/>
          </p:nvSpPr>
          <p:spPr>
            <a:xfrm rot="16200000">
              <a:off x="6462585" y="2956885"/>
              <a:ext cx="2038865" cy="39541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Patch Merging</a:t>
              </a:r>
            </a:p>
          </p:txBody>
        </p:sp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CA6C4931-53E0-BAD0-F3D9-61D792023672}"/>
                </a:ext>
              </a:extLst>
            </p:cNvPr>
            <p:cNvSpPr/>
            <p:nvPr/>
          </p:nvSpPr>
          <p:spPr>
            <a:xfrm>
              <a:off x="7897001" y="2382296"/>
              <a:ext cx="1462216" cy="1544594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Swin</a:t>
              </a:r>
            </a:p>
            <a:p>
              <a:pPr algn="ctr"/>
              <a:r>
                <a:rPr lang="en-FR" dirty="0"/>
                <a:t>Transformer</a:t>
              </a:r>
            </a:p>
            <a:p>
              <a:pPr algn="ctr"/>
              <a:r>
                <a:rPr lang="en-FR" dirty="0"/>
                <a:t>Block</a:t>
              </a:r>
            </a:p>
          </p:txBody>
        </p: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CF8C06D1-F634-85F5-F008-6534134A213A}"/>
                </a:ext>
              </a:extLst>
            </p:cNvPr>
            <p:cNvSpPr/>
            <p:nvPr/>
          </p:nvSpPr>
          <p:spPr>
            <a:xfrm>
              <a:off x="7096896" y="1832420"/>
              <a:ext cx="2446638" cy="2644346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FR" dirty="0"/>
            </a:p>
          </p:txBody>
        </p:sp>
      </p:grp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B6EA8F0-9763-FDE2-50C6-1946E0F07D81}"/>
              </a:ext>
            </a:extLst>
          </p:cNvPr>
          <p:cNvCxnSpPr>
            <a:stCxn id="6" idx="3"/>
            <a:endCxn id="19" idx="0"/>
          </p:cNvCxnSpPr>
          <p:nvPr/>
        </p:nvCxnSpPr>
        <p:spPr>
          <a:xfrm>
            <a:off x="4996820" y="4430427"/>
            <a:ext cx="68382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390E11B-CB5B-14D1-03DA-8ACED0091B99}"/>
              </a:ext>
            </a:extLst>
          </p:cNvPr>
          <p:cNvCxnSpPr>
            <a:stCxn id="19" idx="2"/>
            <a:endCxn id="20" idx="1"/>
          </p:cNvCxnSpPr>
          <p:nvPr/>
        </p:nvCxnSpPr>
        <p:spPr>
          <a:xfrm>
            <a:off x="6076059" y="4430427"/>
            <a:ext cx="217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23C0F73-A949-4CDA-8B83-556CDA673157}"/>
              </a:ext>
            </a:extLst>
          </p:cNvPr>
          <p:cNvCxnSpPr>
            <a:stCxn id="20" idx="3"/>
            <a:endCxn id="7" idx="0"/>
          </p:cNvCxnSpPr>
          <p:nvPr/>
        </p:nvCxnSpPr>
        <p:spPr>
          <a:xfrm>
            <a:off x="7755550" y="4430427"/>
            <a:ext cx="71265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5E0A791-1A59-99B9-A2D6-B4B9FE5D76F1}"/>
              </a:ext>
            </a:extLst>
          </p:cNvPr>
          <p:cNvCxnSpPr>
            <a:stCxn id="7" idx="2"/>
            <a:endCxn id="8" idx="1"/>
          </p:cNvCxnSpPr>
          <p:nvPr/>
        </p:nvCxnSpPr>
        <p:spPr>
          <a:xfrm>
            <a:off x="8863620" y="4430427"/>
            <a:ext cx="217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704C6AB-CD72-23FF-FACD-6C8EEA36CD6B}"/>
              </a:ext>
            </a:extLst>
          </p:cNvPr>
          <p:cNvCxnSpPr>
            <a:stCxn id="8" idx="3"/>
            <a:endCxn id="23" idx="0"/>
          </p:cNvCxnSpPr>
          <p:nvPr/>
        </p:nvCxnSpPr>
        <p:spPr>
          <a:xfrm>
            <a:off x="10543111" y="4430427"/>
            <a:ext cx="71265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78B7F5A-8DFB-756D-5196-7E964A77E5B7}"/>
              </a:ext>
            </a:extLst>
          </p:cNvPr>
          <p:cNvCxnSpPr>
            <a:stCxn id="23" idx="2"/>
            <a:endCxn id="24" idx="1"/>
          </p:cNvCxnSpPr>
          <p:nvPr/>
        </p:nvCxnSpPr>
        <p:spPr>
          <a:xfrm>
            <a:off x="11651181" y="4430427"/>
            <a:ext cx="217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C28C838-6B4A-2E2E-E8BA-3431F3F5163B}"/>
              </a:ext>
            </a:extLst>
          </p:cNvPr>
          <p:cNvCxnSpPr>
            <a:stCxn id="24" idx="3"/>
          </p:cNvCxnSpPr>
          <p:nvPr/>
        </p:nvCxnSpPr>
        <p:spPr>
          <a:xfrm>
            <a:off x="13330672" y="4430427"/>
            <a:ext cx="48112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7875D3B-835B-B5B5-3FEB-D759FAA073F1}"/>
              </a:ext>
            </a:extLst>
          </p:cNvPr>
          <p:cNvSpPr txBox="1"/>
          <p:nvPr/>
        </p:nvSpPr>
        <p:spPr>
          <a:xfrm>
            <a:off x="4054757" y="5260117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X2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A099CF2-86BA-73A2-08C4-69157643A3A3}"/>
              </a:ext>
            </a:extLst>
          </p:cNvPr>
          <p:cNvSpPr txBox="1"/>
          <p:nvPr/>
        </p:nvSpPr>
        <p:spPr>
          <a:xfrm>
            <a:off x="12388609" y="5260117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X2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6DD388-6761-D056-8F1D-45E4B0786197}"/>
              </a:ext>
            </a:extLst>
          </p:cNvPr>
          <p:cNvSpPr txBox="1"/>
          <p:nvPr/>
        </p:nvSpPr>
        <p:spPr>
          <a:xfrm>
            <a:off x="9601048" y="5260117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X6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B6F55FF-0048-E264-AF5B-8B53A177DC69}"/>
              </a:ext>
            </a:extLst>
          </p:cNvPr>
          <p:cNvSpPr txBox="1"/>
          <p:nvPr/>
        </p:nvSpPr>
        <p:spPr>
          <a:xfrm>
            <a:off x="6813944" y="5260117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X2</a:t>
            </a:r>
          </a:p>
        </p:txBody>
      </p:sp>
    </p:spTree>
    <p:extLst>
      <p:ext uri="{BB962C8B-B14F-4D97-AF65-F5344CB8AC3E}">
        <p14:creationId xmlns:p14="http://schemas.microsoft.com/office/powerpoint/2010/main" val="3778016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4765C0F-F415-D8FF-360A-C403D0F09A84}"/>
              </a:ext>
            </a:extLst>
          </p:cNvPr>
          <p:cNvSpPr/>
          <p:nvPr/>
        </p:nvSpPr>
        <p:spPr>
          <a:xfrm>
            <a:off x="6742072" y="1951838"/>
            <a:ext cx="645084" cy="64508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sp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C35A6CE-449A-6E7A-6D16-25B53A6DE02A}"/>
              </a:ext>
            </a:extLst>
          </p:cNvPr>
          <p:cNvSpPr/>
          <p:nvPr/>
        </p:nvSpPr>
        <p:spPr>
          <a:xfrm>
            <a:off x="6742072" y="2714324"/>
            <a:ext cx="645084" cy="64508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nd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7CF6689-7913-F422-12C3-540216B0915B}"/>
              </a:ext>
            </a:extLst>
          </p:cNvPr>
          <p:cNvSpPr/>
          <p:nvPr/>
        </p:nvSpPr>
        <p:spPr>
          <a:xfrm>
            <a:off x="6742072" y="3476810"/>
            <a:ext cx="645084" cy="64508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nf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F6E5CB5-CF9F-9A36-E549-F11C766E5675}"/>
              </a:ext>
            </a:extLst>
          </p:cNvPr>
          <p:cNvSpPr/>
          <p:nvPr/>
        </p:nvSpPr>
        <p:spPr>
          <a:xfrm>
            <a:off x="6742072" y="4237941"/>
            <a:ext cx="645084" cy="64508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ns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C9140E0-86BF-89B4-A883-1A9664B307F9}"/>
              </a:ext>
            </a:extLst>
          </p:cNvPr>
          <p:cNvSpPr/>
          <p:nvPr/>
        </p:nvSpPr>
        <p:spPr>
          <a:xfrm>
            <a:off x="6747639" y="4999072"/>
            <a:ext cx="645084" cy="64508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DDC1C15-1DEE-50C5-EC2E-F0A8DF54D0CA}"/>
              </a:ext>
            </a:extLst>
          </p:cNvPr>
          <p:cNvSpPr/>
          <p:nvPr/>
        </p:nvSpPr>
        <p:spPr>
          <a:xfrm>
            <a:off x="8348284" y="2560780"/>
            <a:ext cx="749313" cy="7493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z1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ED99A20-A520-CACD-B378-4669EE493A3F}"/>
              </a:ext>
            </a:extLst>
          </p:cNvPr>
          <p:cNvSpPr/>
          <p:nvPr/>
        </p:nvSpPr>
        <p:spPr>
          <a:xfrm>
            <a:off x="8410979" y="3403704"/>
            <a:ext cx="749313" cy="7493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z2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43191D7-D4CC-491B-9273-2BE55F43FEF9}"/>
              </a:ext>
            </a:extLst>
          </p:cNvPr>
          <p:cNvSpPr/>
          <p:nvPr/>
        </p:nvSpPr>
        <p:spPr>
          <a:xfrm>
            <a:off x="8410980" y="4256806"/>
            <a:ext cx="749313" cy="7493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z3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BD93CFE-E154-E7F9-E88D-A565C3A70857}"/>
              </a:ext>
            </a:extLst>
          </p:cNvPr>
          <p:cNvSpPr/>
          <p:nvPr/>
        </p:nvSpPr>
        <p:spPr>
          <a:xfrm>
            <a:off x="8434143" y="5122780"/>
            <a:ext cx="749313" cy="7493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z4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DD3CB4B1-650C-CE6F-5357-2087F0C72B9E}"/>
              </a:ext>
            </a:extLst>
          </p:cNvPr>
          <p:cNvSpPr txBox="1"/>
          <p:nvPr/>
        </p:nvSpPr>
        <p:spPr>
          <a:xfrm>
            <a:off x="9673773" y="3176804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P(OIV &gt; 3)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BA0A59B8-A135-9E08-CAC2-E9F88AA79440}"/>
              </a:ext>
            </a:extLst>
          </p:cNvPr>
          <p:cNvSpPr txBox="1"/>
          <p:nvPr/>
        </p:nvSpPr>
        <p:spPr>
          <a:xfrm>
            <a:off x="9673773" y="3780403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P(OIV &gt; 5)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43F63FE-6EFA-D423-0193-CC815AE373C6}"/>
              </a:ext>
            </a:extLst>
          </p:cNvPr>
          <p:cNvSpPr txBox="1"/>
          <p:nvPr/>
        </p:nvSpPr>
        <p:spPr>
          <a:xfrm>
            <a:off x="9673772" y="4361769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P(OIV &gt; 7)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C41A2FA-BA51-12F7-D28F-E1250D71811D}"/>
              </a:ext>
            </a:extLst>
          </p:cNvPr>
          <p:cNvSpPr txBox="1"/>
          <p:nvPr/>
        </p:nvSpPr>
        <p:spPr>
          <a:xfrm>
            <a:off x="9673771" y="4951049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P(OIV &gt; 9)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D358867D-D2D8-F192-5AED-301AACD5086C}"/>
              </a:ext>
            </a:extLst>
          </p:cNvPr>
          <p:cNvSpPr/>
          <p:nvPr/>
        </p:nvSpPr>
        <p:spPr>
          <a:xfrm>
            <a:off x="11073346" y="3318290"/>
            <a:ext cx="1717592" cy="863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FE8D6372-5B17-27D9-D799-29B559CFB589}"/>
              </a:ext>
            </a:extLst>
          </p:cNvPr>
          <p:cNvSpPr/>
          <p:nvPr/>
        </p:nvSpPr>
        <p:spPr>
          <a:xfrm>
            <a:off x="11073346" y="3908909"/>
            <a:ext cx="1419497" cy="863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520EED53-E313-26F8-1CE4-E68B2A7404FD}"/>
              </a:ext>
            </a:extLst>
          </p:cNvPr>
          <p:cNvSpPr/>
          <p:nvPr/>
        </p:nvSpPr>
        <p:spPr>
          <a:xfrm>
            <a:off x="11061509" y="4495119"/>
            <a:ext cx="1066489" cy="863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D5B1AFA0-7357-4B7B-4F35-6E652D3890CB}"/>
              </a:ext>
            </a:extLst>
          </p:cNvPr>
          <p:cNvSpPr/>
          <p:nvPr/>
        </p:nvSpPr>
        <p:spPr>
          <a:xfrm>
            <a:off x="11073346" y="5087279"/>
            <a:ext cx="881395" cy="863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5E1958E3-C96C-CB13-A8EB-81BF95E243E8}"/>
              </a:ext>
            </a:extLst>
          </p:cNvPr>
          <p:cNvCxnSpPr>
            <a:cxnSpLocks/>
          </p:cNvCxnSpPr>
          <p:nvPr/>
        </p:nvCxnSpPr>
        <p:spPr>
          <a:xfrm>
            <a:off x="12301256" y="2918589"/>
            <a:ext cx="0" cy="2553062"/>
          </a:xfrm>
          <a:prstGeom prst="line">
            <a:avLst/>
          </a:prstGeom>
          <a:ln w="19050"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AE32175E-CA19-3D7F-7D7F-EB16AE76E6BB}"/>
              </a:ext>
            </a:extLst>
          </p:cNvPr>
          <p:cNvSpPr txBox="1"/>
          <p:nvPr/>
        </p:nvSpPr>
        <p:spPr>
          <a:xfrm>
            <a:off x="12063050" y="254925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0.5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895F75C2-1B2F-FADE-0F91-755E5DEC15C9}"/>
              </a:ext>
            </a:extLst>
          </p:cNvPr>
          <p:cNvSpPr/>
          <p:nvPr/>
        </p:nvSpPr>
        <p:spPr>
          <a:xfrm>
            <a:off x="9549350" y="3123241"/>
            <a:ext cx="3666308" cy="2229400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919A2CA0-F966-B57E-7B32-EAE13DAA631F}"/>
              </a:ext>
            </a:extLst>
          </p:cNvPr>
          <p:cNvCxnSpPr>
            <a:cxnSpLocks/>
            <a:stCxn id="12" idx="6"/>
            <a:endCxn id="111" idx="1"/>
          </p:cNvCxnSpPr>
          <p:nvPr/>
        </p:nvCxnSpPr>
        <p:spPr>
          <a:xfrm>
            <a:off x="9097597" y="2935437"/>
            <a:ext cx="576176" cy="426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41B172ED-5235-0352-5EE9-B1C7D3091403}"/>
              </a:ext>
            </a:extLst>
          </p:cNvPr>
          <p:cNvCxnSpPr>
            <a:cxnSpLocks/>
            <a:stCxn id="13" idx="6"/>
            <a:endCxn id="113" idx="1"/>
          </p:cNvCxnSpPr>
          <p:nvPr/>
        </p:nvCxnSpPr>
        <p:spPr>
          <a:xfrm>
            <a:off x="9160292" y="3778361"/>
            <a:ext cx="513481" cy="18670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A7611529-CEB3-73DA-BE2B-6BCFC1147416}"/>
              </a:ext>
            </a:extLst>
          </p:cNvPr>
          <p:cNvCxnSpPr>
            <a:cxnSpLocks/>
            <a:stCxn id="14" idx="6"/>
            <a:endCxn id="114" idx="1"/>
          </p:cNvCxnSpPr>
          <p:nvPr/>
        </p:nvCxnSpPr>
        <p:spPr>
          <a:xfrm flipV="1">
            <a:off x="9160293" y="4546435"/>
            <a:ext cx="513479" cy="8502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CECC5C79-2D71-6F3D-F075-1FC5718E4631}"/>
              </a:ext>
            </a:extLst>
          </p:cNvPr>
          <p:cNvCxnSpPr>
            <a:cxnSpLocks/>
            <a:stCxn id="15" idx="6"/>
            <a:endCxn id="115" idx="1"/>
          </p:cNvCxnSpPr>
          <p:nvPr/>
        </p:nvCxnSpPr>
        <p:spPr>
          <a:xfrm flipV="1">
            <a:off x="9183456" y="5135715"/>
            <a:ext cx="490315" cy="36172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rapezium 1">
            <a:extLst>
              <a:ext uri="{FF2B5EF4-FFF2-40B4-BE49-F238E27FC236}">
                <a16:creationId xmlns:a16="http://schemas.microsoft.com/office/drawing/2014/main" id="{42B8A306-DAC1-6C69-95EF-4A1C90F98382}"/>
              </a:ext>
            </a:extLst>
          </p:cNvPr>
          <p:cNvSpPr/>
          <p:nvPr/>
        </p:nvSpPr>
        <p:spPr>
          <a:xfrm rot="5400000">
            <a:off x="3373844" y="2994207"/>
            <a:ext cx="3290489" cy="2461720"/>
          </a:xfrm>
          <a:prstGeom prst="trapezoi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r>
              <a:rPr lang="en-FR" dirty="0"/>
              <a:t>Swin Transformer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997116D2-6B51-DB3B-C475-C6D23149C91D}"/>
              </a:ext>
            </a:extLst>
          </p:cNvPr>
          <p:cNvSpPr/>
          <p:nvPr/>
        </p:nvSpPr>
        <p:spPr>
          <a:xfrm>
            <a:off x="6747639" y="5755001"/>
            <a:ext cx="645084" cy="64508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s</a:t>
            </a:r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B5D3807D-A75E-E764-EAFA-CC0955EE1099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6249949" y="3036866"/>
            <a:ext cx="492123" cy="55623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1D71B59D-485D-5D22-9797-9395B39AFEC0}"/>
              </a:ext>
            </a:extLst>
          </p:cNvPr>
          <p:cNvCxnSpPr>
            <a:endCxn id="7" idx="2"/>
          </p:cNvCxnSpPr>
          <p:nvPr/>
        </p:nvCxnSpPr>
        <p:spPr>
          <a:xfrm flipV="1">
            <a:off x="6249949" y="2274380"/>
            <a:ext cx="492123" cy="132724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9464F49-DBDB-BE1D-8A74-628317488F37}"/>
              </a:ext>
            </a:extLst>
          </p:cNvPr>
          <p:cNvCxnSpPr>
            <a:endCxn id="9" idx="2"/>
          </p:cNvCxnSpPr>
          <p:nvPr/>
        </p:nvCxnSpPr>
        <p:spPr>
          <a:xfrm>
            <a:off x="6249949" y="3601628"/>
            <a:ext cx="492123" cy="19772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71EB735A-9F42-4BF5-F86A-3588BE681A90}"/>
              </a:ext>
            </a:extLst>
          </p:cNvPr>
          <p:cNvCxnSpPr>
            <a:endCxn id="10" idx="2"/>
          </p:cNvCxnSpPr>
          <p:nvPr/>
        </p:nvCxnSpPr>
        <p:spPr>
          <a:xfrm>
            <a:off x="6249949" y="3593104"/>
            <a:ext cx="492123" cy="967379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06B592B2-F9F7-6833-F4D5-1BC722E5DB20}"/>
              </a:ext>
            </a:extLst>
          </p:cNvPr>
          <p:cNvCxnSpPr>
            <a:endCxn id="11" idx="2"/>
          </p:cNvCxnSpPr>
          <p:nvPr/>
        </p:nvCxnSpPr>
        <p:spPr>
          <a:xfrm>
            <a:off x="6243992" y="3601531"/>
            <a:ext cx="503647" cy="172008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4F5A2C07-5C44-FDF8-109E-FC83E3C54CF3}"/>
              </a:ext>
            </a:extLst>
          </p:cNvPr>
          <p:cNvCxnSpPr>
            <a:endCxn id="93" idx="2"/>
          </p:cNvCxnSpPr>
          <p:nvPr/>
        </p:nvCxnSpPr>
        <p:spPr>
          <a:xfrm>
            <a:off x="6249949" y="3593104"/>
            <a:ext cx="497690" cy="2484439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7CD5D73F-AC7D-23F1-DEA7-B984F993F942}"/>
              </a:ext>
            </a:extLst>
          </p:cNvPr>
          <p:cNvCxnSpPr/>
          <p:nvPr/>
        </p:nvCxnSpPr>
        <p:spPr>
          <a:xfrm flipV="1">
            <a:off x="6252391" y="2417432"/>
            <a:ext cx="458763" cy="1632716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7E1F936C-F96C-6ACE-E26B-E8453CCC572C}"/>
              </a:ext>
            </a:extLst>
          </p:cNvPr>
          <p:cNvCxnSpPr>
            <a:endCxn id="8" idx="2"/>
          </p:cNvCxnSpPr>
          <p:nvPr/>
        </p:nvCxnSpPr>
        <p:spPr>
          <a:xfrm flipV="1">
            <a:off x="6265408" y="3036866"/>
            <a:ext cx="476664" cy="1039927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44078537-B60F-7ADA-EF64-271BD2A517A1}"/>
              </a:ext>
            </a:extLst>
          </p:cNvPr>
          <p:cNvCxnSpPr>
            <a:endCxn id="9" idx="2"/>
          </p:cNvCxnSpPr>
          <p:nvPr/>
        </p:nvCxnSpPr>
        <p:spPr>
          <a:xfrm flipV="1">
            <a:off x="6256457" y="3799352"/>
            <a:ext cx="485615" cy="27744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8C69F15D-27D6-2DC3-2E95-3CABE2C1488A}"/>
              </a:ext>
            </a:extLst>
          </p:cNvPr>
          <p:cNvCxnSpPr>
            <a:endCxn id="10" idx="2"/>
          </p:cNvCxnSpPr>
          <p:nvPr/>
        </p:nvCxnSpPr>
        <p:spPr>
          <a:xfrm>
            <a:off x="6249949" y="4085220"/>
            <a:ext cx="492123" cy="47526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8F42EC80-4313-74AA-7BAF-2BFC8311CB05}"/>
              </a:ext>
            </a:extLst>
          </p:cNvPr>
          <p:cNvCxnSpPr>
            <a:endCxn id="11" idx="2"/>
          </p:cNvCxnSpPr>
          <p:nvPr/>
        </p:nvCxnSpPr>
        <p:spPr>
          <a:xfrm>
            <a:off x="6252391" y="4100956"/>
            <a:ext cx="495248" cy="122065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A5B369EF-88E8-4CD5-E923-4CF9B335D8E6}"/>
              </a:ext>
            </a:extLst>
          </p:cNvPr>
          <p:cNvCxnSpPr>
            <a:stCxn id="2" idx="0"/>
            <a:endCxn id="93" idx="2"/>
          </p:cNvCxnSpPr>
          <p:nvPr/>
        </p:nvCxnSpPr>
        <p:spPr>
          <a:xfrm>
            <a:off x="6249949" y="4225068"/>
            <a:ext cx="497690" cy="1852475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46E82A83-1BAB-16AA-1098-864925B9B32C}"/>
              </a:ext>
            </a:extLst>
          </p:cNvPr>
          <p:cNvCxnSpPr>
            <a:endCxn id="7" idx="2"/>
          </p:cNvCxnSpPr>
          <p:nvPr/>
        </p:nvCxnSpPr>
        <p:spPr>
          <a:xfrm flipV="1">
            <a:off x="6243992" y="2274380"/>
            <a:ext cx="498080" cy="235865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C2931CD4-4096-C4B5-CD78-6411A29B6A57}"/>
              </a:ext>
            </a:extLst>
          </p:cNvPr>
          <p:cNvCxnSpPr>
            <a:endCxn id="8" idx="2"/>
          </p:cNvCxnSpPr>
          <p:nvPr/>
        </p:nvCxnSpPr>
        <p:spPr>
          <a:xfrm flipV="1">
            <a:off x="6252391" y="3036866"/>
            <a:ext cx="489681" cy="1589236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BC516103-D397-401E-C7EF-613AB9D43A85}"/>
              </a:ext>
            </a:extLst>
          </p:cNvPr>
          <p:cNvCxnSpPr>
            <a:endCxn id="9" idx="2"/>
          </p:cNvCxnSpPr>
          <p:nvPr/>
        </p:nvCxnSpPr>
        <p:spPr>
          <a:xfrm flipV="1">
            <a:off x="6265408" y="3799352"/>
            <a:ext cx="476664" cy="8829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53FCEC81-4E94-BAE8-DA89-70DADC2F7853}"/>
              </a:ext>
            </a:extLst>
          </p:cNvPr>
          <p:cNvCxnSpPr>
            <a:endCxn id="10" idx="2"/>
          </p:cNvCxnSpPr>
          <p:nvPr/>
        </p:nvCxnSpPr>
        <p:spPr>
          <a:xfrm flipV="1">
            <a:off x="6260462" y="4560483"/>
            <a:ext cx="481610" cy="15080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9CB13CCC-C46E-CE80-F191-BAD3E0ECD1F1}"/>
              </a:ext>
            </a:extLst>
          </p:cNvPr>
          <p:cNvCxnSpPr>
            <a:endCxn id="11" idx="2"/>
          </p:cNvCxnSpPr>
          <p:nvPr/>
        </p:nvCxnSpPr>
        <p:spPr>
          <a:xfrm>
            <a:off x="6265408" y="4750214"/>
            <a:ext cx="482231" cy="57140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FE7731FF-4152-1D0D-022A-D019C7FD519F}"/>
              </a:ext>
            </a:extLst>
          </p:cNvPr>
          <p:cNvCxnSpPr>
            <a:endCxn id="93" idx="2"/>
          </p:cNvCxnSpPr>
          <p:nvPr/>
        </p:nvCxnSpPr>
        <p:spPr>
          <a:xfrm>
            <a:off x="6260152" y="4765950"/>
            <a:ext cx="487487" cy="131159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20104A28-D74D-8BD1-817F-E7582F5923A2}"/>
              </a:ext>
            </a:extLst>
          </p:cNvPr>
          <p:cNvCxnSpPr>
            <a:stCxn id="7" idx="6"/>
            <a:endCxn id="12" idx="2"/>
          </p:cNvCxnSpPr>
          <p:nvPr/>
        </p:nvCxnSpPr>
        <p:spPr>
          <a:xfrm>
            <a:off x="7387156" y="2274380"/>
            <a:ext cx="961128" cy="661057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BE457DD7-A873-7AA4-4C0D-2322B86DF440}"/>
              </a:ext>
            </a:extLst>
          </p:cNvPr>
          <p:cNvCxnSpPr>
            <a:stCxn id="7" idx="6"/>
            <a:endCxn id="13" idx="2"/>
          </p:cNvCxnSpPr>
          <p:nvPr/>
        </p:nvCxnSpPr>
        <p:spPr>
          <a:xfrm>
            <a:off x="7387156" y="2274380"/>
            <a:ext cx="1023823" cy="1503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A41314E3-3341-02BE-2DFE-1CB5C0218456}"/>
              </a:ext>
            </a:extLst>
          </p:cNvPr>
          <p:cNvCxnSpPr>
            <a:stCxn id="7" idx="6"/>
            <a:endCxn id="14" idx="2"/>
          </p:cNvCxnSpPr>
          <p:nvPr/>
        </p:nvCxnSpPr>
        <p:spPr>
          <a:xfrm>
            <a:off x="7387156" y="2274380"/>
            <a:ext cx="1023824" cy="235708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95398BA1-A086-271E-2CB0-4DBF4D4A7534}"/>
              </a:ext>
            </a:extLst>
          </p:cNvPr>
          <p:cNvCxnSpPr>
            <a:stCxn id="7" idx="6"/>
            <a:endCxn id="15" idx="2"/>
          </p:cNvCxnSpPr>
          <p:nvPr/>
        </p:nvCxnSpPr>
        <p:spPr>
          <a:xfrm>
            <a:off x="7387156" y="2274380"/>
            <a:ext cx="1046987" cy="3223057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2214E4F7-2D9F-B6BF-7142-DA66D3444955}"/>
              </a:ext>
            </a:extLst>
          </p:cNvPr>
          <p:cNvCxnSpPr>
            <a:stCxn id="8" idx="6"/>
            <a:endCxn id="12" idx="2"/>
          </p:cNvCxnSpPr>
          <p:nvPr/>
        </p:nvCxnSpPr>
        <p:spPr>
          <a:xfrm flipV="1">
            <a:off x="7387156" y="2935437"/>
            <a:ext cx="961128" cy="101429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D6B4BCDD-AAEA-D1AD-C8A1-822037D0B890}"/>
              </a:ext>
            </a:extLst>
          </p:cNvPr>
          <p:cNvCxnSpPr>
            <a:stCxn id="8" idx="6"/>
            <a:endCxn id="13" idx="2"/>
          </p:cNvCxnSpPr>
          <p:nvPr/>
        </p:nvCxnSpPr>
        <p:spPr>
          <a:xfrm>
            <a:off x="7387156" y="3036866"/>
            <a:ext cx="1023823" cy="741495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72E152A5-632D-17AE-30C9-6C4F4AB239C1}"/>
              </a:ext>
            </a:extLst>
          </p:cNvPr>
          <p:cNvCxnSpPr>
            <a:stCxn id="8" idx="6"/>
            <a:endCxn id="14" idx="2"/>
          </p:cNvCxnSpPr>
          <p:nvPr/>
        </p:nvCxnSpPr>
        <p:spPr>
          <a:xfrm>
            <a:off x="7387156" y="3036866"/>
            <a:ext cx="1023824" cy="1594597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Arrow Connector 192">
            <a:extLst>
              <a:ext uri="{FF2B5EF4-FFF2-40B4-BE49-F238E27FC236}">
                <a16:creationId xmlns:a16="http://schemas.microsoft.com/office/drawing/2014/main" id="{FE793CC2-5073-0231-F408-35F7B266922B}"/>
              </a:ext>
            </a:extLst>
          </p:cNvPr>
          <p:cNvCxnSpPr>
            <a:stCxn id="8" idx="6"/>
            <a:endCxn id="15" idx="2"/>
          </p:cNvCxnSpPr>
          <p:nvPr/>
        </p:nvCxnSpPr>
        <p:spPr>
          <a:xfrm>
            <a:off x="7387156" y="3036866"/>
            <a:ext cx="1046987" cy="24605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Arrow Connector 194">
            <a:extLst>
              <a:ext uri="{FF2B5EF4-FFF2-40B4-BE49-F238E27FC236}">
                <a16:creationId xmlns:a16="http://schemas.microsoft.com/office/drawing/2014/main" id="{8DD2B722-526A-B7E6-5D7D-76AF1EA159AD}"/>
              </a:ext>
            </a:extLst>
          </p:cNvPr>
          <p:cNvCxnSpPr>
            <a:stCxn id="9" idx="6"/>
            <a:endCxn id="12" idx="2"/>
          </p:cNvCxnSpPr>
          <p:nvPr/>
        </p:nvCxnSpPr>
        <p:spPr>
          <a:xfrm flipV="1">
            <a:off x="7387156" y="2935437"/>
            <a:ext cx="961128" cy="863915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>
            <a:extLst>
              <a:ext uri="{FF2B5EF4-FFF2-40B4-BE49-F238E27FC236}">
                <a16:creationId xmlns:a16="http://schemas.microsoft.com/office/drawing/2014/main" id="{4CC21926-66D9-1AC4-F8DC-37164F185BCA}"/>
              </a:ext>
            </a:extLst>
          </p:cNvPr>
          <p:cNvCxnSpPr>
            <a:stCxn id="9" idx="6"/>
            <a:endCxn id="13" idx="2"/>
          </p:cNvCxnSpPr>
          <p:nvPr/>
        </p:nvCxnSpPr>
        <p:spPr>
          <a:xfrm flipV="1">
            <a:off x="7387156" y="3778361"/>
            <a:ext cx="1023823" cy="209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A3E902B2-0663-9D47-D3B7-6DE7B07EFCF6}"/>
              </a:ext>
            </a:extLst>
          </p:cNvPr>
          <p:cNvCxnSpPr>
            <a:stCxn id="9" idx="6"/>
            <a:endCxn id="14" idx="2"/>
          </p:cNvCxnSpPr>
          <p:nvPr/>
        </p:nvCxnSpPr>
        <p:spPr>
          <a:xfrm>
            <a:off x="7387156" y="3799352"/>
            <a:ext cx="1023824" cy="83211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796899F8-3A2C-36B2-5F16-197530E10E65}"/>
              </a:ext>
            </a:extLst>
          </p:cNvPr>
          <p:cNvCxnSpPr>
            <a:stCxn id="9" idx="6"/>
            <a:endCxn id="15" idx="2"/>
          </p:cNvCxnSpPr>
          <p:nvPr/>
        </p:nvCxnSpPr>
        <p:spPr>
          <a:xfrm>
            <a:off x="7387156" y="3799352"/>
            <a:ext cx="1046987" cy="1698085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6A68F874-FED9-FD4D-A4D4-4D8EF3ECC467}"/>
              </a:ext>
            </a:extLst>
          </p:cNvPr>
          <p:cNvCxnSpPr>
            <a:stCxn id="10" idx="6"/>
            <a:endCxn id="12" idx="2"/>
          </p:cNvCxnSpPr>
          <p:nvPr/>
        </p:nvCxnSpPr>
        <p:spPr>
          <a:xfrm flipV="1">
            <a:off x="7387156" y="2935437"/>
            <a:ext cx="961128" cy="1625046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185CEA5E-8508-1513-7757-304EA537C24F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 flipV="1">
            <a:off x="7387156" y="3778361"/>
            <a:ext cx="1023823" cy="78212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C6F95492-5BD8-4D41-48E9-07764B048DF5}"/>
              </a:ext>
            </a:extLst>
          </p:cNvPr>
          <p:cNvCxnSpPr>
            <a:stCxn id="10" idx="6"/>
            <a:endCxn id="14" idx="2"/>
          </p:cNvCxnSpPr>
          <p:nvPr/>
        </p:nvCxnSpPr>
        <p:spPr>
          <a:xfrm>
            <a:off x="7387156" y="4560483"/>
            <a:ext cx="1023824" cy="7098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6C9A7BE5-946F-43D4-09E9-32C189AF06CC}"/>
              </a:ext>
            </a:extLst>
          </p:cNvPr>
          <p:cNvCxnSpPr>
            <a:stCxn id="10" idx="6"/>
            <a:endCxn id="15" idx="2"/>
          </p:cNvCxnSpPr>
          <p:nvPr/>
        </p:nvCxnSpPr>
        <p:spPr>
          <a:xfrm>
            <a:off x="7387156" y="4560483"/>
            <a:ext cx="1046987" cy="93695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735C8293-1D29-4E58-3C47-395AC4994B28}"/>
              </a:ext>
            </a:extLst>
          </p:cNvPr>
          <p:cNvCxnSpPr>
            <a:cxnSpLocks/>
            <a:stCxn id="11" idx="6"/>
            <a:endCxn id="12" idx="2"/>
          </p:cNvCxnSpPr>
          <p:nvPr/>
        </p:nvCxnSpPr>
        <p:spPr>
          <a:xfrm flipV="1">
            <a:off x="7392723" y="2935437"/>
            <a:ext cx="955561" cy="2386177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470ABB53-0EB0-FC21-C5E6-E298EAEE10F0}"/>
              </a:ext>
            </a:extLst>
          </p:cNvPr>
          <p:cNvCxnSpPr>
            <a:stCxn id="11" idx="6"/>
            <a:endCxn id="13" idx="2"/>
          </p:cNvCxnSpPr>
          <p:nvPr/>
        </p:nvCxnSpPr>
        <p:spPr>
          <a:xfrm flipV="1">
            <a:off x="7392723" y="3778361"/>
            <a:ext cx="1018256" cy="154325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A164DEB1-AC54-3806-FDE1-1F077F677B4B}"/>
              </a:ext>
            </a:extLst>
          </p:cNvPr>
          <p:cNvCxnSpPr>
            <a:stCxn id="11" idx="6"/>
            <a:endCxn id="14" idx="2"/>
          </p:cNvCxnSpPr>
          <p:nvPr/>
        </p:nvCxnSpPr>
        <p:spPr>
          <a:xfrm flipV="1">
            <a:off x="7392723" y="4631463"/>
            <a:ext cx="1018257" cy="69015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14EEE374-602A-C9D2-F2D3-990FF1CFEC04}"/>
              </a:ext>
            </a:extLst>
          </p:cNvPr>
          <p:cNvCxnSpPr>
            <a:stCxn id="11" idx="6"/>
            <a:endCxn id="15" idx="2"/>
          </p:cNvCxnSpPr>
          <p:nvPr/>
        </p:nvCxnSpPr>
        <p:spPr>
          <a:xfrm>
            <a:off x="7392723" y="5321614"/>
            <a:ext cx="1041420" cy="17582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DC61B808-8D51-921F-EBB3-0B0DC60C6A3C}"/>
              </a:ext>
            </a:extLst>
          </p:cNvPr>
          <p:cNvCxnSpPr>
            <a:stCxn id="93" idx="6"/>
            <a:endCxn id="12" idx="2"/>
          </p:cNvCxnSpPr>
          <p:nvPr/>
        </p:nvCxnSpPr>
        <p:spPr>
          <a:xfrm flipV="1">
            <a:off x="7392723" y="2935437"/>
            <a:ext cx="955561" cy="3142106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901503CC-9012-B569-14D9-6B2E73D7E5C9}"/>
              </a:ext>
            </a:extLst>
          </p:cNvPr>
          <p:cNvCxnSpPr>
            <a:stCxn id="93" idx="6"/>
            <a:endCxn id="13" idx="2"/>
          </p:cNvCxnSpPr>
          <p:nvPr/>
        </p:nvCxnSpPr>
        <p:spPr>
          <a:xfrm flipV="1">
            <a:off x="7392723" y="3778361"/>
            <a:ext cx="1018256" cy="229918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C17F9B1F-1E57-63D3-892B-54AC7AF90BD6}"/>
              </a:ext>
            </a:extLst>
          </p:cNvPr>
          <p:cNvCxnSpPr>
            <a:stCxn id="93" idx="6"/>
            <a:endCxn id="14" idx="2"/>
          </p:cNvCxnSpPr>
          <p:nvPr/>
        </p:nvCxnSpPr>
        <p:spPr>
          <a:xfrm flipV="1">
            <a:off x="7392723" y="4631463"/>
            <a:ext cx="1018257" cy="144608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935E850D-EDC2-3733-AD0E-909F390271EA}"/>
              </a:ext>
            </a:extLst>
          </p:cNvPr>
          <p:cNvCxnSpPr>
            <a:stCxn id="93" idx="6"/>
            <a:endCxn id="15" idx="2"/>
          </p:cNvCxnSpPr>
          <p:nvPr/>
        </p:nvCxnSpPr>
        <p:spPr>
          <a:xfrm flipV="1">
            <a:off x="7392723" y="5497437"/>
            <a:ext cx="1041420" cy="580106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4" name="Picture 233">
            <a:extLst>
              <a:ext uri="{FF2B5EF4-FFF2-40B4-BE49-F238E27FC236}">
                <a16:creationId xmlns:a16="http://schemas.microsoft.com/office/drawing/2014/main" id="{A18A4194-A792-FAF7-5AA8-CD445945C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060" y="2771489"/>
            <a:ext cx="1544970" cy="1544970"/>
          </a:xfrm>
          <a:prstGeom prst="rect">
            <a:avLst/>
          </a:prstGeom>
        </p:spPr>
      </p:pic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F6AFCD54-9D3C-ED4B-054E-C6B91924D05E}"/>
              </a:ext>
            </a:extLst>
          </p:cNvPr>
          <p:cNvCxnSpPr>
            <a:cxnSpLocks/>
            <a:stCxn id="234" idx="3"/>
            <a:endCxn id="2" idx="2"/>
          </p:cNvCxnSpPr>
          <p:nvPr/>
        </p:nvCxnSpPr>
        <p:spPr>
          <a:xfrm>
            <a:off x="2816030" y="3543974"/>
            <a:ext cx="972199" cy="681094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8" name="Picture 237">
            <a:extLst>
              <a:ext uri="{FF2B5EF4-FFF2-40B4-BE49-F238E27FC236}">
                <a16:creationId xmlns:a16="http://schemas.microsoft.com/office/drawing/2014/main" id="{45CFAAB7-B3EA-6809-B3B0-75E4A8B434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059" y="1139075"/>
            <a:ext cx="1544970" cy="1544970"/>
          </a:xfrm>
          <a:prstGeom prst="rect">
            <a:avLst/>
          </a:prstGeom>
        </p:spPr>
      </p:pic>
      <p:pic>
        <p:nvPicPr>
          <p:cNvPr id="240" name="Picture 239">
            <a:extLst>
              <a:ext uri="{FF2B5EF4-FFF2-40B4-BE49-F238E27FC236}">
                <a16:creationId xmlns:a16="http://schemas.microsoft.com/office/drawing/2014/main" id="{2304F067-3222-F062-8D58-7E4DAED6FE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059" y="4398202"/>
            <a:ext cx="1544970" cy="1544970"/>
          </a:xfrm>
          <a:prstGeom prst="rect">
            <a:avLst/>
          </a:prstGeom>
        </p:spPr>
      </p:pic>
      <p:pic>
        <p:nvPicPr>
          <p:cNvPr id="242" name="Picture 241">
            <a:extLst>
              <a:ext uri="{FF2B5EF4-FFF2-40B4-BE49-F238E27FC236}">
                <a16:creationId xmlns:a16="http://schemas.microsoft.com/office/drawing/2014/main" id="{82A9275C-25CA-65DF-2131-3EA9E707E2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1059" y="6024915"/>
            <a:ext cx="1544970" cy="1544970"/>
          </a:xfrm>
          <a:prstGeom prst="rect">
            <a:avLst/>
          </a:prstGeom>
        </p:spPr>
      </p:pic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678F3A9E-FCF3-4564-90B0-E4E3F970F0FD}"/>
              </a:ext>
            </a:extLst>
          </p:cNvPr>
          <p:cNvCxnSpPr>
            <a:cxnSpLocks/>
            <a:stCxn id="242" idx="3"/>
          </p:cNvCxnSpPr>
          <p:nvPr/>
        </p:nvCxnSpPr>
        <p:spPr>
          <a:xfrm flipV="1">
            <a:off x="2816029" y="5316576"/>
            <a:ext cx="961996" cy="1480824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Arrow Connector 248">
            <a:extLst>
              <a:ext uri="{FF2B5EF4-FFF2-40B4-BE49-F238E27FC236}">
                <a16:creationId xmlns:a16="http://schemas.microsoft.com/office/drawing/2014/main" id="{84A399D1-68BA-9587-A227-1B9BF148CBF6}"/>
              </a:ext>
            </a:extLst>
          </p:cNvPr>
          <p:cNvCxnSpPr>
            <a:cxnSpLocks/>
            <a:stCxn id="240" idx="3"/>
          </p:cNvCxnSpPr>
          <p:nvPr/>
        </p:nvCxnSpPr>
        <p:spPr>
          <a:xfrm flipV="1">
            <a:off x="2816029" y="4710343"/>
            <a:ext cx="969757" cy="460344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Straight Arrow Connector 249">
            <a:extLst>
              <a:ext uri="{FF2B5EF4-FFF2-40B4-BE49-F238E27FC236}">
                <a16:creationId xmlns:a16="http://schemas.microsoft.com/office/drawing/2014/main" id="{C5714937-492E-AF2E-A218-148744B6D3EB}"/>
              </a:ext>
            </a:extLst>
          </p:cNvPr>
          <p:cNvCxnSpPr>
            <a:cxnSpLocks/>
            <a:stCxn id="238" idx="3"/>
          </p:cNvCxnSpPr>
          <p:nvPr/>
        </p:nvCxnSpPr>
        <p:spPr>
          <a:xfrm>
            <a:off x="2816029" y="1911560"/>
            <a:ext cx="985217" cy="1492144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850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813EBB-FB0F-AD8A-5973-07445838E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236" y="2202873"/>
            <a:ext cx="7772400" cy="51954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A363DD5-234C-FAE2-0EFD-6B6B65705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9984" y="2202873"/>
            <a:ext cx="3873500" cy="19304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5071C75-ACC5-45E4-3C0F-C6DCDDECC3D5}"/>
              </a:ext>
            </a:extLst>
          </p:cNvPr>
          <p:cNvCxnSpPr>
            <a:endCxn id="4" idx="1"/>
          </p:cNvCxnSpPr>
          <p:nvPr/>
        </p:nvCxnSpPr>
        <p:spPr>
          <a:xfrm>
            <a:off x="8534400" y="3168073"/>
            <a:ext cx="2125584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660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1905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1442</TotalTime>
  <Words>65</Words>
  <Application>Microsoft Macintosh PowerPoint</Application>
  <PresentationFormat>Custom</PresentationFormat>
  <Paragraphs>39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Felicià Maviane</dc:creator>
  <cp:lastModifiedBy>Felicià Maviane</cp:lastModifiedBy>
  <cp:revision>4</cp:revision>
  <dcterms:created xsi:type="dcterms:W3CDTF">2023-09-25T15:08:07Z</dcterms:created>
  <dcterms:modified xsi:type="dcterms:W3CDTF">2023-10-24T11:09:10Z</dcterms:modified>
</cp:coreProperties>
</file>

<file path=docProps/thumbnail.jpeg>
</file>